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3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D780BC-6610-4BAE-A0B2-8F9AB1C4ECE1}" type="datetimeFigureOut">
              <a:rPr lang="pt-PT" smtClean="0"/>
              <a:t>27-01-2020</a:t>
            </a:fld>
            <a:endParaRPr lang="pt-P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3BAC48-B492-42E6-A271-D8B00A7D1458}" type="slidenum">
              <a:rPr lang="pt-PT" smtClean="0"/>
              <a:t>‹nº›</a:t>
            </a:fld>
            <a:endParaRPr lang="pt-P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ia.com.br/blog/aquecimento-global/" TargetMode="External"/><Relationship Id="rId2" Type="http://schemas.openxmlformats.org/officeDocument/2006/relationships/hyperlink" Target="https://www.google.pt/url?sa=i&amp;rct=j&amp;q=&amp;esrc=s&amp;source=images&amp;cd=&amp;ved=2ahUKEwi9koXaiZLnAhUl2-AKHfTlD9wQjRx6BAgBEAQ&amp;url=https://fia.com.br/blog/aquecimento-global/&amp;psig=AOvVaw3FJWEiVax2L0AdEhddvTfT&amp;ust=1579606155138147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pt/url?sa=i&amp;rct=j&amp;q=&amp;esrc=s&amp;source=images&amp;cd=&amp;ved=2ahUKEwie2MmxjpLnAhVExoUKHQWnA8oQjRx6BAgBEAQ&amp;url=https://varginhadigital.com.br/noticias/verao-comeca-hoje-previsao-e-de-muita-chuva-e-altas-temperaturas/&amp;psig=AOvVaw0rT6ChhIk1QCXSGRnixa-D&amp;ust=157960740040764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pt/url?sa=i&amp;rct=j&amp;q=&amp;esrc=s&amp;source=images&amp;cd=&amp;cad=rja&amp;uact=8&amp;ved=2ahUKEwin_q2hipLnAhX3DWMBHZC3BUIQjRx6BAgBEAQ&amp;url=https://fia.com.br/blog/aquecimento-global/&amp;psig=AOvVaw3FJWEiVax2L0AdEhddvTfT&amp;ust=157960615513814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google.pt/url?sa=i&amp;rct=j&amp;q=&amp;esrc=s&amp;source=images&amp;cd=&amp;cad=rja&amp;uact=8&amp;ved=2ahUKEwiMr5q506PnAhUqxIUKHasQCFEQjRx6BAgBEAQ&amp;url=https://www.portoeditora.pt/produtos/ficha/cientic-5-ciencias-naturais-5-ano-manual-digital/17258760&amp;psig=AOvVaw3_qqywGGSYCNGn5y-oahEP&amp;ust=158021008219285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764704"/>
            <a:ext cx="7772400" cy="1470025"/>
          </a:xfrm>
        </p:spPr>
        <p:txBody>
          <a:bodyPr/>
          <a:lstStyle/>
          <a:p>
            <a:r>
              <a:rPr lang="pt-P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Aquecimento</a:t>
            </a:r>
            <a:r>
              <a:rPr lang="pt-PT" dirty="0" smtClean="0"/>
              <a:t> </a:t>
            </a:r>
            <a:r>
              <a:rPr lang="pt-P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global</a:t>
            </a:r>
            <a:endParaRPr lang="pt-PT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148064" y="4221088"/>
            <a:ext cx="3816424" cy="2400672"/>
          </a:xfrm>
        </p:spPr>
        <p:txBody>
          <a:bodyPr>
            <a:normAutofit/>
          </a:bodyPr>
          <a:lstStyle/>
          <a:p>
            <a:r>
              <a:rPr lang="pt-PT" sz="1600" dirty="0" smtClean="0">
                <a:solidFill>
                  <a:schemeClr val="tx1"/>
                </a:solidFill>
              </a:rPr>
              <a:t>Trabalho realizado:</a:t>
            </a:r>
          </a:p>
          <a:p>
            <a:r>
              <a:rPr lang="pt-PT" sz="1600" dirty="0" smtClean="0">
                <a:solidFill>
                  <a:schemeClr val="tx1"/>
                </a:solidFill>
              </a:rPr>
              <a:t>Guilherme N º6</a:t>
            </a:r>
          </a:p>
          <a:p>
            <a:r>
              <a:rPr lang="pt-PT" sz="1600" dirty="0" smtClean="0">
                <a:solidFill>
                  <a:schemeClr val="tx1"/>
                </a:solidFill>
              </a:rPr>
              <a:t>Inês Nº7</a:t>
            </a:r>
          </a:p>
          <a:p>
            <a:r>
              <a:rPr lang="pt-PT" sz="1600" dirty="0" smtClean="0">
                <a:solidFill>
                  <a:schemeClr val="tx1"/>
                </a:solidFill>
              </a:rPr>
              <a:t>Luís nº8</a:t>
            </a:r>
          </a:p>
          <a:p>
            <a:r>
              <a:rPr lang="pt-PT" sz="1600" dirty="0" smtClean="0">
                <a:solidFill>
                  <a:schemeClr val="tx1"/>
                </a:solidFill>
              </a:rPr>
              <a:t>Eduarda Nº9</a:t>
            </a:r>
          </a:p>
          <a:p>
            <a:r>
              <a:rPr lang="pt-PT" sz="1600" dirty="0" smtClean="0">
                <a:solidFill>
                  <a:schemeClr val="tx1"/>
                </a:solidFill>
              </a:rPr>
              <a:t>Leonor Nº10</a:t>
            </a:r>
          </a:p>
          <a:p>
            <a:r>
              <a:rPr lang="pt-PT" sz="1600" dirty="0" smtClean="0">
                <a:solidFill>
                  <a:schemeClr val="tx1"/>
                </a:solidFill>
              </a:rPr>
              <a:t>Escola EB 2,3/S Mondim De Basto</a:t>
            </a:r>
          </a:p>
        </p:txBody>
      </p:sp>
      <p:sp>
        <p:nvSpPr>
          <p:cNvPr id="4" name="AutoShape 4" descr="Resultado de imagem para causas do aquecimento global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20650" y="-1165225"/>
            <a:ext cx="42862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5" name="AutoShape 6" descr="Resultado de imagem para causas do aquecimento global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3050" y="-1012825"/>
            <a:ext cx="428625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1032" name="Picture 8" descr="Resultado de imagem para causas do aquecimento globa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4286250" cy="242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706006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4079304" cy="1143000"/>
          </a:xfrm>
        </p:spPr>
        <p:txBody>
          <a:bodyPr>
            <a:normAutofit/>
          </a:bodyPr>
          <a:lstStyle/>
          <a:p>
            <a:r>
              <a:rPr lang="pt-PT" dirty="0" smtClean="0"/>
              <a:t>O que é?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O Aquecimento Global é o aumento da temperatura do planeta terra.</a:t>
            </a:r>
            <a:endParaRPr lang="pt-PT" dirty="0"/>
          </a:p>
        </p:txBody>
      </p:sp>
      <p:pic>
        <p:nvPicPr>
          <p:cNvPr id="4" name="Picture 2" descr="https://static.mundoeducacao.bol.uol.com.br/mundoeducacao/conteudo/co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08920"/>
            <a:ext cx="3619500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m relacionad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212976"/>
            <a:ext cx="4286250" cy="2534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06338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3050" y="332656"/>
            <a:ext cx="4690864" cy="1143000"/>
          </a:xfrm>
        </p:spPr>
        <p:txBody>
          <a:bodyPr/>
          <a:lstStyle/>
          <a:p>
            <a:r>
              <a:rPr lang="pt-PT" dirty="0" smtClean="0"/>
              <a:t>Causas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sz="2800" dirty="0" smtClean="0"/>
              <a:t>Indústrias ,</a:t>
            </a:r>
          </a:p>
          <a:p>
            <a:pPr marL="0" indent="0">
              <a:buNone/>
            </a:pPr>
            <a:r>
              <a:rPr lang="pt-PT" sz="2800" dirty="0" smtClean="0"/>
              <a:t>Automóveis e aviões,</a:t>
            </a:r>
          </a:p>
          <a:p>
            <a:pPr marL="0" indent="0">
              <a:buNone/>
            </a:pPr>
            <a:r>
              <a:rPr lang="pt-PT" sz="2800" dirty="0" smtClean="0"/>
              <a:t>Vacas e ovelhas,</a:t>
            </a:r>
          </a:p>
          <a:p>
            <a:pPr marL="0" indent="0">
              <a:buNone/>
            </a:pPr>
            <a:r>
              <a:rPr lang="pt-PT" sz="2800" dirty="0" smtClean="0"/>
              <a:t>Incêndios florestais,</a:t>
            </a:r>
          </a:p>
          <a:p>
            <a:pPr marL="0" indent="0">
              <a:buNone/>
            </a:pPr>
            <a:r>
              <a:rPr lang="pt-PT" sz="2800" dirty="0" smtClean="0"/>
              <a:t>Lixos,</a:t>
            </a:r>
          </a:p>
          <a:p>
            <a:pPr marL="0" indent="0">
              <a:buNone/>
            </a:pPr>
            <a:r>
              <a:rPr lang="pt-PT" sz="2800" dirty="0" smtClean="0"/>
              <a:t>Adubação, </a:t>
            </a:r>
          </a:p>
          <a:p>
            <a:pPr marL="0" indent="0">
              <a:buNone/>
            </a:pPr>
            <a:r>
              <a:rPr lang="pt-PT" sz="2800" dirty="0" smtClean="0"/>
              <a:t>Vulcões (...) </a:t>
            </a:r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 smtClean="0"/>
          </a:p>
        </p:txBody>
      </p:sp>
      <p:sp>
        <p:nvSpPr>
          <p:cNvPr id="4" name="AutoShape 2" descr="Resultado de imagem para causas do aquecimento global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20650" y="-1554163"/>
            <a:ext cx="428625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5" name="AutoShape 4" descr="Resultado de imagem para causas do aquecimento global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73050" y="-1401763"/>
            <a:ext cx="428625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078" name="Picture 6" descr="Resultado de imagem para causas do aquecimento globa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502930"/>
            <a:ext cx="4286250" cy="2605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58219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18856" cy="1143000"/>
          </a:xfrm>
        </p:spPr>
        <p:txBody>
          <a:bodyPr>
            <a:normAutofit/>
          </a:bodyPr>
          <a:lstStyle/>
          <a:p>
            <a:r>
              <a:rPr lang="pt-PT" dirty="0" smtClean="0"/>
              <a:t>Consequências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Chuvas ácidas </a:t>
            </a:r>
          </a:p>
          <a:p>
            <a:r>
              <a:rPr lang="pt-PT" dirty="0" smtClean="0"/>
              <a:t>Destruição da camada de ozono</a:t>
            </a:r>
          </a:p>
          <a:p>
            <a:endParaRPr lang="pt-PT" dirty="0"/>
          </a:p>
          <a:p>
            <a:r>
              <a:rPr lang="pt-PT" dirty="0" smtClean="0"/>
              <a:t>(…)</a:t>
            </a:r>
          </a:p>
          <a:p>
            <a:endParaRPr lang="pt-PT" dirty="0"/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22974"/>
            <a:ext cx="4608512" cy="22607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18348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200800" cy="1143000"/>
          </a:xfrm>
        </p:spPr>
        <p:txBody>
          <a:bodyPr>
            <a:normAutofit fontScale="90000"/>
          </a:bodyPr>
          <a:lstStyle/>
          <a:p>
            <a:r>
              <a:rPr lang="pt-PT" dirty="0" smtClean="0"/>
              <a:t>Como podemos resolver isso?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Não poluir</a:t>
            </a:r>
          </a:p>
          <a:p>
            <a:r>
              <a:rPr lang="pt-PT" dirty="0" smtClean="0"/>
              <a:t>Usar transportes públicos</a:t>
            </a:r>
          </a:p>
          <a:p>
            <a:r>
              <a:rPr lang="pt-PT" dirty="0" smtClean="0"/>
              <a:t>Não incendiar</a:t>
            </a:r>
          </a:p>
          <a:p>
            <a:r>
              <a:rPr lang="pt-PT" dirty="0" smtClean="0"/>
              <a:t>Consumir de forma equilibrada alimentos de origem de animal</a:t>
            </a:r>
            <a:endParaRPr lang="pt-PT" dirty="0" smtClean="0"/>
          </a:p>
          <a:p>
            <a:r>
              <a:rPr lang="pt-PT" dirty="0" smtClean="0"/>
              <a:t>Não à </a:t>
            </a:r>
            <a:r>
              <a:rPr lang="pt-PT" dirty="0" smtClean="0"/>
              <a:t>desflorestação</a:t>
            </a:r>
          </a:p>
          <a:p>
            <a:r>
              <a:rPr lang="pt-PT" smtClean="0"/>
              <a:t>(…)</a:t>
            </a:r>
            <a:endParaRPr lang="pt-PT" dirty="0" smtClean="0"/>
          </a:p>
          <a:p>
            <a:endParaRPr lang="pt-PT" dirty="0" smtClean="0"/>
          </a:p>
          <a:p>
            <a:endParaRPr lang="pt-PT" dirty="0"/>
          </a:p>
        </p:txBody>
      </p:sp>
      <p:pic>
        <p:nvPicPr>
          <p:cNvPr id="5122" name="Picture 2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21088"/>
            <a:ext cx="2705100" cy="1695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9375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dirty="0"/>
              <a:t>B</a:t>
            </a:r>
            <a:r>
              <a:rPr lang="pt-PT" sz="4000" dirty="0" smtClean="0"/>
              <a:t>ibliografia</a:t>
            </a:r>
            <a:endParaRPr lang="pt-PT" sz="40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err="1" smtClean="0"/>
              <a:t>CienTIC</a:t>
            </a:r>
            <a:r>
              <a:rPr lang="pt-PT" dirty="0" smtClean="0"/>
              <a:t> </a:t>
            </a:r>
            <a:r>
              <a:rPr lang="pt-PT" smtClean="0"/>
              <a:t>manual escolar.</a:t>
            </a:r>
            <a:endParaRPr lang="pt-PT" dirty="0" smtClean="0"/>
          </a:p>
          <a:p>
            <a:r>
              <a:rPr lang="pt-PT" dirty="0"/>
              <a:t>https</a:t>
            </a:r>
            <a:r>
              <a:rPr lang="pt-PT" sz="1400" dirty="0"/>
              <a:t>://</a:t>
            </a:r>
            <a:r>
              <a:rPr lang="pt-PT" dirty="0"/>
              <a:t>mundoeducacao.bol.uol.com.br/geografia/aquecimento-global.htm</a:t>
            </a:r>
            <a:endParaRPr lang="pt-PT" dirty="0" smtClean="0"/>
          </a:p>
        </p:txBody>
      </p:sp>
      <p:pic>
        <p:nvPicPr>
          <p:cNvPr id="4" name="Picture 2" descr="Resultado de imagem para manual de cientic 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96952"/>
            <a:ext cx="2857500" cy="378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1434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100</Words>
  <PresentationFormat>Apresentação no Ecrã (4:3)</PresentationFormat>
  <Paragraphs>125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Fluxo</vt:lpstr>
      <vt:lpstr>Aquecimento global</vt:lpstr>
      <vt:lpstr>O que é?</vt:lpstr>
      <vt:lpstr>Causas</vt:lpstr>
      <vt:lpstr>Consequências</vt:lpstr>
      <vt:lpstr>Como podemos resolver isso?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2020-01-08T10:56:33Z</dcterms:created>
  <dcterms:modified xsi:type="dcterms:W3CDTF">2020-01-27T11:20:25Z</dcterms:modified>
</cp:coreProperties>
</file>