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ctângulo arredondado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ctângulo arredondado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28" name="Marcador de Posição d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17" name="Marcador de Posição do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PT" dirty="0"/>
          </a:p>
        </p:txBody>
      </p:sp>
      <p:sp>
        <p:nvSpPr>
          <p:cNvPr id="29" name="Marcador de Posição do Número do Diapositivo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26" name="Marcador de Posição d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27" name="Marcador de Posição do Número do Diapositivo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  <p:sp>
        <p:nvSpPr>
          <p:cNvPr id="28" name="Marcador de Posição do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P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ctângulo arredondado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ctângulo arredondado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Marcador de Posição do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3" name="Marcador de Posição do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17168E1-2D50-4928-9318-813919974745}" type="datetimeFigureOut">
              <a:rPr lang="pt-PT" smtClean="0"/>
              <a:t>27-01-2020</a:t>
            </a:fld>
            <a:endParaRPr lang="pt-PT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PT" dirty="0"/>
          </a:p>
        </p:txBody>
      </p:sp>
      <p:sp>
        <p:nvSpPr>
          <p:cNvPr id="23" name="Marcador de Posição do Número do Diapositivo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924E3EA-4CFE-4A5C-B590-7DFF6354F8BF}" type="slidenum">
              <a:rPr lang="pt-PT" smtClean="0"/>
              <a:t>‹nº›</a:t>
            </a:fld>
            <a:endParaRPr lang="pt-P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7772400" cy="1224136"/>
          </a:xfrm>
        </p:spPr>
        <p:txBody>
          <a:bodyPr/>
          <a:lstStyle/>
          <a:p>
            <a:r>
              <a:rPr lang="pt-PT" sz="1200" dirty="0" smtClean="0"/>
              <a:t>Trabalho realizado por: Simão nº13; Mário nº11; Rogério nº 12; Lara nº15; Veronika nº14.</a:t>
            </a:r>
            <a:br>
              <a:rPr lang="pt-PT" sz="1200" dirty="0" smtClean="0"/>
            </a:br>
            <a:r>
              <a:rPr lang="pt-PT" sz="1200" dirty="0" smtClean="0"/>
              <a:t>Escola EB2,3/S de Mondim de Basto</a:t>
            </a:r>
            <a:br>
              <a:rPr lang="pt-PT" sz="1200" dirty="0" smtClean="0"/>
            </a:br>
            <a:r>
              <a:rPr lang="pt-PT" sz="1200" dirty="0" smtClean="0"/>
              <a:t>janeiro de 2020</a:t>
            </a:r>
            <a:endParaRPr lang="pt-PT" sz="1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6512768" cy="4104456"/>
          </a:xfrm>
        </p:spPr>
        <p:txBody>
          <a:bodyPr/>
          <a:lstStyle/>
          <a:p>
            <a:pPr algn="ctr"/>
            <a:r>
              <a:rPr lang="pt-PT" sz="4400" dirty="0" smtClean="0">
                <a:solidFill>
                  <a:srgbClr val="FFFF00"/>
                </a:solidFill>
              </a:rPr>
              <a:t>A poluição do ar</a:t>
            </a:r>
          </a:p>
          <a:p>
            <a:endParaRPr lang="pt-PT" dirty="0"/>
          </a:p>
        </p:txBody>
      </p:sp>
      <p:pic>
        <p:nvPicPr>
          <p:cNvPr id="1026" name="Picture 2" descr="Resultado de imagem para poluição do 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48880"/>
            <a:ext cx="5616624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6846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792087"/>
          </a:xfrm>
        </p:spPr>
        <p:txBody>
          <a:bodyPr>
            <a:normAutofit/>
          </a:bodyPr>
          <a:lstStyle/>
          <a:p>
            <a:pPr algn="ctr"/>
            <a:r>
              <a:rPr lang="pt-PT" dirty="0" smtClean="0">
                <a:solidFill>
                  <a:srgbClr val="FFFF00"/>
                </a:solidFill>
              </a:rPr>
              <a:t>A poluição do ar</a:t>
            </a:r>
            <a:endParaRPr lang="pt-PT" dirty="0">
              <a:solidFill>
                <a:srgbClr val="FFFF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07096" y="1916832"/>
            <a:ext cx="8136904" cy="4514056"/>
          </a:xfrm>
        </p:spPr>
        <p:txBody>
          <a:bodyPr>
            <a:normAutofit/>
          </a:bodyPr>
          <a:lstStyle/>
          <a:p>
            <a:pPr algn="ctr"/>
            <a:r>
              <a:rPr lang="pt-PT" sz="2800" b="1" u="sng" dirty="0" smtClean="0">
                <a:solidFill>
                  <a:srgbClr val="92D050"/>
                </a:solidFill>
              </a:rPr>
              <a:t>Fontes de poluição do ar</a:t>
            </a:r>
            <a:r>
              <a:rPr lang="pt-PT" sz="2800" b="1" u="sng" dirty="0" smtClean="0">
                <a:solidFill>
                  <a:srgbClr val="92D050"/>
                </a:solidFill>
              </a:rPr>
              <a:t>:</a:t>
            </a:r>
          </a:p>
          <a:p>
            <a:pPr algn="l"/>
            <a:endParaRPr lang="pt-PT" sz="2800" b="1" dirty="0" smtClean="0">
              <a:solidFill>
                <a:srgbClr val="92D050"/>
              </a:solidFill>
            </a:endParaRPr>
          </a:p>
          <a:p>
            <a:pPr algn="l"/>
            <a:r>
              <a:rPr lang="pt-PT" sz="2800" b="1" dirty="0" smtClean="0">
                <a:solidFill>
                  <a:srgbClr val="92D050"/>
                </a:solidFill>
              </a:rPr>
              <a:t>As chaminés das fabrica,</a:t>
            </a:r>
          </a:p>
          <a:p>
            <a:pPr algn="l"/>
            <a:r>
              <a:rPr lang="pt-PT" sz="2800" b="1" dirty="0" smtClean="0">
                <a:solidFill>
                  <a:srgbClr val="92D050"/>
                </a:solidFill>
              </a:rPr>
              <a:t>O escapes dos automóveis,</a:t>
            </a:r>
          </a:p>
          <a:p>
            <a:pPr algn="l"/>
            <a:r>
              <a:rPr lang="pt-PT" sz="2800" b="1" dirty="0" smtClean="0">
                <a:solidFill>
                  <a:srgbClr val="92D050"/>
                </a:solidFill>
              </a:rPr>
              <a:t>Os incêndios florestais,</a:t>
            </a:r>
          </a:p>
          <a:p>
            <a:pPr algn="l"/>
            <a:r>
              <a:rPr lang="pt-PT" sz="2800" b="1" dirty="0" smtClean="0">
                <a:solidFill>
                  <a:srgbClr val="92D050"/>
                </a:solidFill>
              </a:rPr>
              <a:t>Os tubos digestivos de vacas e ovelhas,</a:t>
            </a:r>
          </a:p>
          <a:p>
            <a:pPr algn="l"/>
            <a:r>
              <a:rPr lang="pt-PT" sz="2800" b="1" dirty="0" smtClean="0">
                <a:solidFill>
                  <a:srgbClr val="92D050"/>
                </a:solidFill>
              </a:rPr>
              <a:t>E as erupções </a:t>
            </a:r>
            <a:r>
              <a:rPr lang="pt-PT" sz="2800" b="1" dirty="0" smtClean="0">
                <a:solidFill>
                  <a:srgbClr val="92D050"/>
                </a:solidFill>
              </a:rPr>
              <a:t>vulcânicas</a:t>
            </a:r>
            <a:r>
              <a:rPr lang="pt-PT" sz="2800" dirty="0" smtClean="0">
                <a:solidFill>
                  <a:schemeClr val="tx1"/>
                </a:solidFill>
              </a:rPr>
              <a:t>(…).</a:t>
            </a:r>
            <a:endParaRPr lang="pt-PT" sz="2800" dirty="0" smtClean="0">
              <a:solidFill>
                <a:schemeClr val="tx1"/>
              </a:solidFill>
            </a:endParaRPr>
          </a:p>
          <a:p>
            <a:pPr algn="l"/>
            <a:endParaRPr lang="pt-PT" sz="2800" dirty="0" smtClean="0"/>
          </a:p>
          <a:p>
            <a:pPr algn="l"/>
            <a:endParaRPr lang="pt-PT" sz="2000" dirty="0" smtClean="0"/>
          </a:p>
        </p:txBody>
      </p:sp>
    </p:spTree>
    <p:extLst>
      <p:ext uri="{BB962C8B-B14F-4D97-AF65-F5344CB8AC3E}">
        <p14:creationId xmlns:p14="http://schemas.microsoft.com/office/powerpoint/2010/main" val="145520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4536504" cy="1143000"/>
          </a:xfrm>
        </p:spPr>
        <p:txBody>
          <a:bodyPr>
            <a:normAutofit/>
          </a:bodyPr>
          <a:lstStyle/>
          <a:p>
            <a:pPr algn="ctr"/>
            <a:r>
              <a:rPr lang="pt-PT" dirty="0" smtClean="0">
                <a:solidFill>
                  <a:srgbClr val="7030A0"/>
                </a:solidFill>
              </a:rPr>
              <a:t>A poluição do ar:</a:t>
            </a:r>
            <a:endParaRPr lang="pt-PT" dirty="0">
              <a:solidFill>
                <a:srgbClr val="7030A0"/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pt-PT" b="1" u="sng" dirty="0" smtClean="0"/>
              <a:t>Consequências da poluição do ar</a:t>
            </a:r>
            <a:r>
              <a:rPr lang="pt-PT" b="1" u="sng" dirty="0" smtClean="0"/>
              <a:t>:</a:t>
            </a:r>
          </a:p>
          <a:p>
            <a:endParaRPr lang="pt-PT" dirty="0" smtClean="0"/>
          </a:p>
          <a:p>
            <a:r>
              <a:rPr lang="pt-PT" dirty="0"/>
              <a:t> A</a:t>
            </a:r>
            <a:r>
              <a:rPr lang="pt-PT" dirty="0" smtClean="0"/>
              <a:t>lterações do clima ;</a:t>
            </a:r>
          </a:p>
          <a:p>
            <a:pPr marL="0" indent="0">
              <a:buNone/>
            </a:pPr>
            <a:r>
              <a:rPr lang="pt-PT" dirty="0" smtClean="0"/>
              <a:t>Chuvas ácidas, que podem degradar  os edifícios e afetar plantas e animas;</a:t>
            </a:r>
          </a:p>
          <a:p>
            <a:pPr marL="0" indent="0">
              <a:buNone/>
            </a:pPr>
            <a:r>
              <a:rPr lang="pt-PT" dirty="0" smtClean="0"/>
              <a:t>Aparecimento de dificuldades respiratórias e doenças;</a:t>
            </a:r>
          </a:p>
          <a:p>
            <a:r>
              <a:rPr lang="pt-PT" dirty="0" smtClean="0"/>
              <a:t>Etc.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812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 smtClean="0"/>
              <a:t>bibliografia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  <a:p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22653"/>
            <a:ext cx="4313064" cy="374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442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82</TotalTime>
  <Words>101</Words>
  <PresentationFormat>Apresentação no Ecrã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5" baseType="lpstr">
      <vt:lpstr>Urbano</vt:lpstr>
      <vt:lpstr>Trabalho realizado por: Simão nº13; Mário nº11; Rogério nº 12; Lara nº15; Veronika nº14. Escola EB2,3/S de Mondim de Basto janeiro de 2020</vt:lpstr>
      <vt:lpstr>A poluição do ar</vt:lpstr>
      <vt:lpstr>A poluição do ar: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2020-01-20T10:44:27Z</dcterms:created>
  <dcterms:modified xsi:type="dcterms:W3CDTF">2020-01-27T11:56:37Z</dcterms:modified>
</cp:coreProperties>
</file>